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FEF9-01C6-3740-8373-CC19E355D67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BFB1D-6DC2-0E43-AB2B-91AC3860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55" y="4549536"/>
            <a:ext cx="11230645" cy="5340091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251" y="98313"/>
            <a:ext cx="7357805" cy="3984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9793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89793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89793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89793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89793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89793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22904" y="781354"/>
            <a:ext cx="786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Презентация на тему « Нарушения в баскетболе «.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7374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87374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87374" y="40631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1708" y="2279156"/>
            <a:ext cx="462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Выполнила: студентка группы ОЗ.102 . </a:t>
            </a:r>
            <a:r>
              <a:rPr lang="ru-RU" dirty="0" err="1"/>
              <a:t>Сенчурина</a:t>
            </a:r>
            <a:r>
              <a:rPr lang="ru-RU" dirty="0"/>
              <a:t> Анна 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Преподаватель: </a:t>
            </a:r>
            <a:r>
              <a:rPr lang="ru-RU" dirty="0" err="1"/>
              <a:t>Кряжева</a:t>
            </a:r>
            <a:r>
              <a:rPr lang="ru-RU" dirty="0"/>
              <a:t> Н.А.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-76200"/>
            <a:ext cx="11044555" cy="608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0"/>
            <a:ext cx="9365615" cy="6247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903" y="531188"/>
            <a:ext cx="10268303" cy="63268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570" y="532581"/>
            <a:ext cx="8273143" cy="5344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291" y="0"/>
            <a:ext cx="93283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581" y="208936"/>
            <a:ext cx="8865420" cy="6649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826" y="525411"/>
            <a:ext cx="9586452" cy="58071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IMG_20211201_095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57166"/>
            <a:ext cx="3562350" cy="4762500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IMG_20211201_09503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1285860"/>
            <a:ext cx="35623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WPS Presentation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Сенчурина Нюта</dc:creator>
  <cp:lastModifiedBy>Windows User</cp:lastModifiedBy>
  <cp:revision>3</cp:revision>
  <dcterms:created xsi:type="dcterms:W3CDTF">2021-12-08T15:44:00Z</dcterms:created>
  <dcterms:modified xsi:type="dcterms:W3CDTF">2021-12-10T08:44:12Z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7A9CC126BD5F4B7D808F865B53093A20</vt:lpwstr>
  </property>
  <property fmtid="{D5CDD505-2E9C-101B-9397-08002B2CF9AE}" pid="3" name="KSOProductBuildVer">
    <vt:lpwstr>1049-11.2.0.10351</vt:lpwstr>
  </property>
</Properties>
</file>